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61" r:id="rId13"/>
    <p:sldId id="262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2B832-F5B1-4F6C-8C3E-06306E41C5FD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AE439-C711-4EE0-8DAA-9B9273738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0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39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2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3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0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4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6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1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5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EF64-53ED-4665-AFCB-85D1C0520BF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AA41-BE24-40C6-918D-A9BC2011F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8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C:\Users\dtaylor\AppData\Local\Temp\7zOC0EBFAF0\Addition%20and%20subtraction%20calculation%20polic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702" y="-1037539"/>
            <a:ext cx="11272058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Maths at </a:t>
            </a:r>
            <a:r>
              <a:rPr lang="en-US" dirty="0" err="1" smtClean="0"/>
              <a:t>Lavant</a:t>
            </a:r>
            <a:r>
              <a:rPr lang="en-US" dirty="0" smtClean="0"/>
              <a:t> CE Primary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684" y="1350061"/>
            <a:ext cx="9144000" cy="1655762"/>
          </a:xfrm>
        </p:spPr>
        <p:txBody>
          <a:bodyPr/>
          <a:lstStyle/>
          <a:p>
            <a:r>
              <a:rPr lang="en-US" dirty="0" smtClean="0"/>
              <a:t>February 2023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325" y="4543425"/>
            <a:ext cx="2352675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00" y="1865795"/>
            <a:ext cx="4685261" cy="4774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57" y="4463069"/>
            <a:ext cx="2352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1502" y="6311900"/>
            <a:ext cx="2824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Opportunities for discussion</a:t>
            </a:r>
          </a:p>
        </p:txBody>
      </p:sp>
      <p:pic>
        <p:nvPicPr>
          <p:cNvPr id="7" name="Content Placeholder 6" descr="Estrategias de comunicación. Las actividades de lengua y su práctica en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-461554"/>
            <a:ext cx="6679475" cy="6445693"/>
          </a:xfrm>
        </p:spPr>
      </p:pic>
    </p:spTree>
    <p:extLst>
      <p:ext uri="{BB962C8B-B14F-4D97-AF65-F5344CB8AC3E}">
        <p14:creationId xmlns:p14="http://schemas.microsoft.com/office/powerpoint/2010/main" val="29663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24" y="87086"/>
            <a:ext cx="5172747" cy="67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Calculation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57" y="2576943"/>
            <a:ext cx="3497853" cy="2359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77" y="2576943"/>
            <a:ext cx="3385185" cy="2356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757" y="2529361"/>
            <a:ext cx="3497853" cy="2451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191" y="1999796"/>
            <a:ext cx="9712779" cy="33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Come and see some maths in action…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1562100"/>
            <a:ext cx="2876550" cy="3733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7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Maths and  a Growth Mindset</a:t>
            </a:r>
            <a:endParaRPr lang="en-GB" dirty="0"/>
          </a:p>
        </p:txBody>
      </p:sp>
      <p:pic>
        <p:nvPicPr>
          <p:cNvPr id="5" name="Content Placeholder 4" descr="Educator spotlight: @sylviaduckworth - ICTEvangelis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77" y="1931757"/>
            <a:ext cx="5801784" cy="4351338"/>
          </a:xfrm>
        </p:spPr>
      </p:pic>
      <p:pic>
        <p:nvPicPr>
          <p:cNvPr id="6" name="Picture 5" descr="Historia de la filosofía para cavernícolas: La forma matemática (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8" y="1781695"/>
            <a:ext cx="36766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764741" y="621880"/>
            <a:ext cx="2662518" cy="2272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Aims of the National Curriculum</a:t>
            </a:r>
            <a:endParaRPr lang="en-GB" sz="2400" b="1" u="sng" dirty="0"/>
          </a:p>
        </p:txBody>
      </p:sp>
      <p:sp>
        <p:nvSpPr>
          <p:cNvPr id="7" name="Oval 6"/>
          <p:cNvSpPr/>
          <p:nvPr/>
        </p:nvSpPr>
        <p:spPr>
          <a:xfrm>
            <a:off x="8068237" y="2659902"/>
            <a:ext cx="2662518" cy="2272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be able to solve problems</a:t>
            </a:r>
            <a:endParaRPr lang="en-GB" sz="2400" dirty="0"/>
          </a:p>
        </p:txBody>
      </p:sp>
      <p:sp>
        <p:nvSpPr>
          <p:cNvPr id="8" name="Oval 7"/>
          <p:cNvSpPr/>
          <p:nvPr/>
        </p:nvSpPr>
        <p:spPr>
          <a:xfrm>
            <a:off x="4670613" y="3499644"/>
            <a:ext cx="3169023" cy="2272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reason mathematically </a:t>
            </a:r>
          </a:p>
        </p:txBody>
      </p:sp>
      <p:sp>
        <p:nvSpPr>
          <p:cNvPr id="9" name="Oval 8"/>
          <p:cNvSpPr/>
          <p:nvPr/>
        </p:nvSpPr>
        <p:spPr>
          <a:xfrm>
            <a:off x="1779494" y="2659903"/>
            <a:ext cx="2662518" cy="2272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develop fluency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28247" y="2295899"/>
            <a:ext cx="795618" cy="798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96000" y="2918153"/>
            <a:ext cx="1" cy="64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68137" y="2295899"/>
            <a:ext cx="1100416" cy="855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see in our classrooms: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517" y="1690687"/>
            <a:ext cx="10515600" cy="501768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hallenge - Wooden Tile Im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30" y="1365596"/>
            <a:ext cx="7112230" cy="4741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317" y="6339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High expectations and appropriate level of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4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AKETVAANI: The Five steps to Succes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3" y="663179"/>
            <a:ext cx="7340140" cy="4862843"/>
          </a:xfrm>
        </p:spPr>
      </p:pic>
      <p:sp>
        <p:nvSpPr>
          <p:cNvPr id="4" name="Rectangle 3"/>
          <p:cNvSpPr/>
          <p:nvPr/>
        </p:nvSpPr>
        <p:spPr>
          <a:xfrm>
            <a:off x="213360" y="57853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Considered small-step progressions</a:t>
            </a:r>
          </a:p>
          <a:p>
            <a:r>
              <a:rPr lang="en-GB" dirty="0"/>
              <a:t>Planning which draws on a range of high quality maths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461" y="4787698"/>
            <a:ext cx="3638550" cy="169545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24" y="257602"/>
            <a:ext cx="2854411" cy="23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5294" y="6176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Concrete, </a:t>
            </a:r>
            <a:r>
              <a:rPr lang="en-GB" dirty="0" err="1"/>
              <a:t>pictoral</a:t>
            </a:r>
            <a:r>
              <a:rPr lang="en-GB" dirty="0"/>
              <a:t> and abstract representations</a:t>
            </a:r>
          </a:p>
          <a:p>
            <a:r>
              <a:rPr lang="en-GB" dirty="0"/>
              <a:t>Wide range of high quality manipulatives in regular use</a:t>
            </a:r>
          </a:p>
        </p:txBody>
      </p:sp>
      <p:pic>
        <p:nvPicPr>
          <p:cNvPr id="1026" name="Picture 2" descr="CPA Approach Explained | Learn the Concrete, Pictorial, Abstract Metho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6" y="487140"/>
            <a:ext cx="6198234" cy="61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akeaway Free Tech from BE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48" y="365125"/>
            <a:ext cx="5037167" cy="2518584"/>
          </a:xfrm>
        </p:spPr>
      </p:pic>
      <p:sp>
        <p:nvSpPr>
          <p:cNvPr id="4" name="Rectangle 3"/>
          <p:cNvSpPr/>
          <p:nvPr/>
        </p:nvSpPr>
        <p:spPr>
          <a:xfrm>
            <a:off x="196734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Regular </a:t>
            </a:r>
            <a:r>
              <a:rPr lang="en-GB" dirty="0"/>
              <a:t>fluency sessions</a:t>
            </a:r>
          </a:p>
          <a:p>
            <a:r>
              <a:rPr lang="en-GB" dirty="0"/>
              <a:t>Regular reasoning and problem solving opportunities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5" y="279760"/>
            <a:ext cx="5695949" cy="4344987"/>
          </a:xfrm>
          <a:prstGeom prst="rect">
            <a:avLst/>
          </a:prstGeom>
        </p:spPr>
      </p:pic>
      <p:pic>
        <p:nvPicPr>
          <p:cNvPr id="8" name="Picture 7" descr="Few problems - 4 - Gonit Sor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97" y="3325720"/>
            <a:ext cx="72771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9" y="6065116"/>
            <a:ext cx="3683924" cy="1166957"/>
          </a:xfrm>
        </p:spPr>
        <p:txBody>
          <a:bodyPr/>
          <a:lstStyle/>
          <a:p>
            <a:r>
              <a:rPr lang="en-GB" sz="1800" dirty="0"/>
              <a:t>Fun, engaging tasks</a:t>
            </a:r>
          </a:p>
          <a:p>
            <a:r>
              <a:rPr lang="en-GB" sz="1800" dirty="0"/>
              <a:t>LTHC Tasks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-285750"/>
            <a:ext cx="7362825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59" y="-113212"/>
            <a:ext cx="9411789" cy="7058842"/>
          </a:xfrm>
        </p:spPr>
      </p:pic>
      <p:sp>
        <p:nvSpPr>
          <p:cNvPr id="4" name="Rectangle 3"/>
          <p:cNvSpPr/>
          <p:nvPr/>
        </p:nvSpPr>
        <p:spPr>
          <a:xfrm>
            <a:off x="161502" y="631190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Displays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2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99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Maths at Lavant CE Primary School</vt:lpstr>
      <vt:lpstr>Maths and  a Growth Mindset</vt:lpstr>
      <vt:lpstr>PowerPoint Presentation</vt:lpstr>
      <vt:lpstr>What you’ll see in our classrooms: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 Policy</vt:lpstr>
      <vt:lpstr>Come and see some maths in action…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Staff Meeting 2023</dc:title>
  <dc:creator>Lavant Primary School</dc:creator>
  <cp:lastModifiedBy>Dan Taylor</cp:lastModifiedBy>
  <cp:revision>22</cp:revision>
  <cp:lastPrinted>2023-02-24T16:18:37Z</cp:lastPrinted>
  <dcterms:created xsi:type="dcterms:W3CDTF">2023-01-08T19:07:31Z</dcterms:created>
  <dcterms:modified xsi:type="dcterms:W3CDTF">2023-02-24T16:19:59Z</dcterms:modified>
</cp:coreProperties>
</file>